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54" r:id="rId1"/>
  </p:sldMasterIdLst>
  <p:notesMasterIdLst>
    <p:notesMasterId r:id="rId2"/>
  </p:notesMasterIdLst>
  <p:sldIdLst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7" r:id="rId13"/>
    <p:sldId id="288" r:id="rId14"/>
    <p:sldId id="289" r:id="rId15"/>
    <p:sldId id="290" r:id="rId16"/>
    <p:sldId id="291" r:id="rId17"/>
    <p:sldId id="292" r:id="rId18"/>
    <p:sldId id="293" r:id="rId19"/>
  </p:sldIdLst>
  <p:sldSz type="screen16x9" cy="6858000" cx="12192000"/>
  <p:notesSz cx="12192000" cy="6858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tableStyles" Target="tableStyle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92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84B86612-B127-4CD0-BF15-66D49A7175F7}" type="datetimeFigureOut">
              <a:rPr lang="en-IN" smtClean="0"/>
              <a:t>18-08-2025</a:t>
            </a:fld>
            <a:endParaRPr lang="en-IN"/>
          </a:p>
        </p:txBody>
      </p:sp>
      <p:sp>
        <p:nvSpPr>
          <p:cNvPr id="1048693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N"/>
          </a:p>
        </p:txBody>
      </p:sp>
      <p:sp>
        <p:nvSpPr>
          <p:cNvPr id="104869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9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9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F7F439ED-1E90-4106-847A-8EF19031FE2F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IN"/>
          </a:p>
        </p:txBody>
      </p:sp>
      <p:sp>
        <p:nvSpPr>
          <p:cNvPr id="1048601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7F439ED-1E90-4106-847A-8EF19031FE2F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48260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0" sz="32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92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93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94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595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681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66700"/>
          </a:xfrm>
        </p:spPr>
        <p:txBody>
          <a:bodyPr bIns="0" lIns="0" rIns="0" tIns="0"/>
          <a:p/>
        </p:txBody>
      </p:sp>
      <p:sp>
        <p:nvSpPr>
          <p:cNvPr id="1048682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683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684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686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687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688" name="Holder 5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689" name="Holder 6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690" name="Holder 7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603" name="Holder 3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604" name="Holder 4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605" name="Holder 5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Holder 2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661" name="Holder 3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662" name="Holder 4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ah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bIns="0" lIns="0" rIns="0" rtlCol="0" tIns="0" wrap="square"/>
          <a:p/>
        </p:txBody>
      </p:sp>
      <p:sp>
        <p:nvSpPr>
          <p:cNvPr id="104857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ah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bIns="0" lIns="0" rIns="0" rtlCol="0" tIns="0" wrap="square"/>
          <a:p/>
        </p:txBody>
      </p:sp>
      <p:sp>
        <p:nvSpPr>
          <p:cNvPr id="104857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ah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7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ah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ah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ah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ah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ah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ah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6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87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88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/>
        </p:spPr>
        <p:txBody>
          <a:bodyPr bIns="0" lIns="0" rIns="0" tIns="0" wrap="square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89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/>
        </p:spPr>
        <p:txBody>
          <a:bodyPr bIns="0" lIns="0" rIns="0" tIns="0" wrap="square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590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4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5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5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5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5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object 7"/>
          <p:cNvSpPr txBox="1">
            <a:spLocks noGrp="1"/>
          </p:cNvSpPr>
          <p:nvPr>
            <p:ph type="ctrTitle"/>
          </p:nvPr>
        </p:nvSpPr>
        <p:spPr>
          <a:xfrm>
            <a:off x="1523999" y="19665"/>
            <a:ext cx="7629525" cy="1001556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3213735">
              <a:spcBef>
                <a:spcPts val="130"/>
              </a:spcBef>
            </a:pPr>
            <a:r>
              <a:rPr b="1" dirty="0" i="0" lang="en-US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Portfolio </a:t>
            </a:r>
            <a:br>
              <a:rPr b="1" dirty="0" i="0" lang="en-US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endParaRPr dirty="0" spc="15"/>
          </a:p>
        </p:txBody>
      </p:sp>
      <p:pic>
        <p:nvPicPr>
          <p:cNvPr id="2097152" name="object 9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597" name="object 11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1</a:t>
            </a:fld>
            <a:endParaRPr dirty="0" spc="10"/>
          </a:p>
        </p:txBody>
      </p:sp>
      <p:sp>
        <p:nvSpPr>
          <p:cNvPr id="1048598" name="TextBox 13"/>
          <p:cNvSpPr txBox="1"/>
          <p:nvPr/>
        </p:nvSpPr>
        <p:spPr>
          <a:xfrm>
            <a:off x="2050540" y="2278379"/>
            <a:ext cx="9141552" cy="2936240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r>
              <a:rPr b="1" dirty="0" sz="2400" lang="en-US"/>
              <a:t>STUDENT NAME: </a:t>
            </a:r>
            <a:r>
              <a:rPr altLang="en-GB" b="1" dirty="0" sz="2400" lang="en-US"/>
              <a:t>J</a:t>
            </a:r>
            <a:r>
              <a:rPr altLang="en-GB" b="1" dirty="0" sz="2400" lang="en-US"/>
              <a:t>E</a:t>
            </a:r>
            <a:r>
              <a:rPr altLang="en-GB" b="1" dirty="0" sz="2400" lang="en-US"/>
              <a:t>N</a:t>
            </a:r>
            <a:r>
              <a:rPr altLang="en-GB" b="1" dirty="0" sz="2400" lang="en-US"/>
              <a:t>I</a:t>
            </a:r>
            <a:r>
              <a:rPr altLang="en-GB" b="1" dirty="0" sz="2400" lang="en-US"/>
              <a:t>TH </a:t>
            </a:r>
            <a:r>
              <a:rPr altLang="en-GB" b="1" dirty="0" sz="2400" lang="en-US"/>
              <a:t>A</a:t>
            </a:r>
            <a:r>
              <a:rPr altLang="en-GB" b="1" dirty="0" sz="2400" lang="en-US"/>
              <a:t>A</a:t>
            </a:r>
            <a:r>
              <a:rPr altLang="en-GB" b="1" dirty="0" sz="2400" lang="en-US"/>
              <a:t>S</a:t>
            </a:r>
            <a:r>
              <a:rPr altLang="en-GB" b="1" dirty="0" sz="2400" lang="en-US"/>
              <a:t>I</a:t>
            </a:r>
            <a:r>
              <a:rPr altLang="en-GB" b="1" dirty="0" sz="2400" lang="en-US"/>
              <a:t>R </a:t>
            </a:r>
            <a:r>
              <a:rPr altLang="en-GB" b="1" dirty="0" sz="2400" lang="en-US"/>
              <a:t>J </a:t>
            </a:r>
            <a:endParaRPr b="1" dirty="0" sz="2400" lang="en-US"/>
          </a:p>
          <a:p>
            <a:r>
              <a:rPr b="1" dirty="0" sz="2400" lang="en-US"/>
              <a:t>REGISTER</a:t>
            </a:r>
            <a:r>
              <a:rPr altLang="en-GB" b="1" dirty="0" sz="2400" lang="en-US"/>
              <a:t> </a:t>
            </a:r>
            <a:r>
              <a:rPr altLang="en-GB" b="1" dirty="0" sz="2400" lang="en-US"/>
              <a:t>N</a:t>
            </a:r>
            <a:r>
              <a:rPr altLang="en-GB" b="1" dirty="0" sz="2400" lang="en-US"/>
              <a:t>O</a:t>
            </a:r>
            <a:r>
              <a:rPr altLang="en-GB" b="1" dirty="0" sz="2400" lang="en-US"/>
              <a:t>:</a:t>
            </a:r>
            <a:r>
              <a:rPr altLang="en-GB" b="1" dirty="0" sz="2400" lang="en-US"/>
              <a:t>2</a:t>
            </a:r>
            <a:r>
              <a:rPr altLang="en-GB" b="1" dirty="0" sz="2400" lang="en-US"/>
              <a:t>4</a:t>
            </a:r>
            <a:r>
              <a:rPr altLang="en-GB" b="1" dirty="0" sz="2400" lang="en-US"/>
              <a:t>2</a:t>
            </a:r>
            <a:r>
              <a:rPr altLang="en-GB" b="1" dirty="0" sz="2400" lang="en-US"/>
              <a:t>2</a:t>
            </a:r>
            <a:r>
              <a:rPr altLang="en-GB" b="1" dirty="0" sz="2400" lang="en-US"/>
              <a:t>k</a:t>
            </a:r>
            <a:r>
              <a:rPr altLang="en-GB" b="1" dirty="0" sz="2400" lang="en-US"/>
              <a:t>0</a:t>
            </a:r>
            <a:r>
              <a:rPr altLang="en-GB" b="1" dirty="0" sz="2400" lang="en-US"/>
              <a:t>1</a:t>
            </a:r>
            <a:r>
              <a:rPr altLang="en-GB" b="1" dirty="0" sz="2400" lang="en-US"/>
              <a:t>9</a:t>
            </a:r>
            <a:r>
              <a:rPr altLang="en-GB" b="1" dirty="0" sz="2400" lang="en-US"/>
              <a:t>8</a:t>
            </a:r>
            <a:endParaRPr b="1" dirty="0" sz="2400" lang="en-US">
              <a:cs typeface="Calibri"/>
            </a:endParaRPr>
          </a:p>
          <a:p>
            <a:r>
              <a:rPr altLang="en-GB" b="1" dirty="0" sz="2400" lang="en-US">
                <a:cs typeface="Calibri"/>
              </a:rPr>
              <a:t>N</a:t>
            </a:r>
            <a:r>
              <a:rPr altLang="en-GB" b="1" dirty="0" sz="2400" lang="en-US">
                <a:cs typeface="Calibri"/>
              </a:rPr>
              <a:t>M</a:t>
            </a:r>
            <a:r>
              <a:rPr altLang="en-GB" b="1" dirty="0" sz="2400" lang="en-US">
                <a:cs typeface="Calibri"/>
              </a:rPr>
              <a:t> </a:t>
            </a:r>
            <a:r>
              <a:rPr altLang="en-GB" b="1" dirty="0" sz="2400" lang="en-US">
                <a:cs typeface="Calibri"/>
              </a:rPr>
              <a:t>I</a:t>
            </a:r>
            <a:r>
              <a:rPr altLang="en-GB" b="1" dirty="0" sz="2400" lang="en-US">
                <a:cs typeface="Calibri"/>
              </a:rPr>
              <a:t>D</a:t>
            </a:r>
            <a:r>
              <a:rPr altLang="en-GB" b="1" dirty="0" sz="2400" lang="en-US">
                <a:cs typeface="Calibri"/>
              </a:rPr>
              <a:t>:</a:t>
            </a:r>
            <a:r>
              <a:rPr altLang="en-GB" b="1" dirty="0" sz="2400" lang="en-US">
                <a:cs typeface="Calibri"/>
              </a:rPr>
              <a:t>16F92A49EFC66CA859F47D1419B2338C</a:t>
            </a:r>
            <a:endParaRPr b="1" dirty="0" sz="2400" lang="en-US">
              <a:cs typeface="Calibri"/>
            </a:endParaRPr>
          </a:p>
          <a:p>
            <a:r>
              <a:rPr b="1" dirty="0" sz="2400" lang="en-US"/>
              <a:t>DEPARTMENT: </a:t>
            </a:r>
            <a:r>
              <a:rPr altLang="en-GB" b="1" dirty="0" sz="2400" lang="en-US"/>
              <a:t>B</a:t>
            </a:r>
            <a:r>
              <a:rPr altLang="en-GB" b="1" dirty="0" sz="2400" lang="en-US"/>
              <a:t>.</a:t>
            </a:r>
            <a:r>
              <a:rPr altLang="en-GB" b="1" dirty="0" sz="2400" lang="en-US"/>
              <a:t>s</a:t>
            </a:r>
            <a:r>
              <a:rPr altLang="en-GB" b="1" dirty="0" sz="2400" lang="en-US"/>
              <a:t>c</a:t>
            </a:r>
            <a:r>
              <a:rPr altLang="en-GB" b="1" dirty="0" sz="2400" lang="en-US"/>
              <a:t> </a:t>
            </a:r>
            <a:r>
              <a:rPr altLang="en-GB" b="1" dirty="0" sz="2400" lang="en-US"/>
              <a:t>c</a:t>
            </a:r>
            <a:r>
              <a:rPr altLang="en-GB" b="1" dirty="0" sz="2400" lang="en-US"/>
              <a:t>o</a:t>
            </a:r>
            <a:r>
              <a:rPr altLang="en-GB" b="1" dirty="0" sz="2400" lang="en-US"/>
              <a:t>m</a:t>
            </a:r>
            <a:r>
              <a:rPr altLang="en-GB" b="1" dirty="0" sz="2400" lang="en-US"/>
              <a:t>p</a:t>
            </a:r>
            <a:r>
              <a:rPr altLang="en-GB" b="1" dirty="0" sz="2400" lang="en-US"/>
              <a:t>u</a:t>
            </a:r>
            <a:r>
              <a:rPr altLang="en-GB" b="1" dirty="0" sz="2400" lang="en-US"/>
              <a:t>t</a:t>
            </a:r>
            <a:r>
              <a:rPr altLang="en-GB" b="1" dirty="0" sz="2400" lang="en-US"/>
              <a:t>er </a:t>
            </a:r>
            <a:r>
              <a:rPr altLang="en-GB" b="1" dirty="0" sz="2400" lang="en-US"/>
              <a:t>science </a:t>
            </a:r>
            <a:endParaRPr b="1" dirty="0" sz="2400" lang="en-US"/>
          </a:p>
          <a:p>
            <a:r>
              <a:rPr b="1" dirty="0" sz="2400" lang="en-US"/>
              <a:t>COLLEGE: </a:t>
            </a:r>
            <a:r>
              <a:rPr altLang="en-GB" b="1" dirty="0" sz="2400" lang="en-US"/>
              <a:t>A</a:t>
            </a:r>
            <a:r>
              <a:rPr altLang="en-GB" b="1" dirty="0" sz="2400" lang="en-US"/>
              <a:t>N</a:t>
            </a:r>
            <a:r>
              <a:rPr altLang="en-GB" b="1" dirty="0" sz="2400" lang="en-US"/>
              <a:t>G</a:t>
            </a:r>
            <a:r>
              <a:rPr altLang="en-GB" b="1" dirty="0" sz="2400" lang="en-US"/>
              <a:t>A</a:t>
            </a:r>
            <a:r>
              <a:rPr altLang="en-GB" b="1" dirty="0" sz="2400" lang="en-US"/>
              <a:t>P</a:t>
            </a:r>
            <a:r>
              <a:rPr altLang="en-GB" b="1" dirty="0" sz="2400" lang="en-US"/>
              <a:t>P</a:t>
            </a:r>
            <a:r>
              <a:rPr altLang="en-GB" b="1" dirty="0" sz="2400" lang="en-US"/>
              <a:t>A</a:t>
            </a:r>
            <a:r>
              <a:rPr altLang="en-GB" b="1" dirty="0" sz="2400" lang="en-US"/>
              <a:t> </a:t>
            </a:r>
            <a:r>
              <a:rPr altLang="en-GB" b="1" dirty="0" sz="2400" lang="en-US"/>
              <a:t>C</a:t>
            </a:r>
            <a:r>
              <a:rPr altLang="en-GB" b="1" dirty="0" sz="2400" lang="en-US"/>
              <a:t>O</a:t>
            </a:r>
            <a:r>
              <a:rPr altLang="en-GB" b="1" dirty="0" sz="2400" lang="en-US"/>
              <a:t>L</a:t>
            </a:r>
            <a:r>
              <a:rPr altLang="en-GB" b="1" dirty="0" sz="2400" lang="en-US"/>
              <a:t>LEGE </a:t>
            </a:r>
            <a:r>
              <a:rPr altLang="en-GB" b="1" dirty="0" sz="2400" lang="en-US"/>
              <a:t>OF </a:t>
            </a:r>
            <a:r>
              <a:rPr altLang="en-GB" b="1" dirty="0" sz="2400" lang="en-US"/>
              <a:t>ARTS </a:t>
            </a:r>
            <a:r>
              <a:rPr altLang="en-GB" b="1" dirty="0" sz="2400" lang="en-US"/>
              <a:t>AND </a:t>
            </a:r>
            <a:r>
              <a:rPr altLang="en-GB" b="1" dirty="0" sz="2400" lang="en-US"/>
              <a:t>S</a:t>
            </a:r>
            <a:r>
              <a:rPr altLang="en-GB" b="1" dirty="0" sz="2400" lang="en-US"/>
              <a:t>C</a:t>
            </a:r>
            <a:r>
              <a:rPr altLang="en-GB" b="1" dirty="0" sz="2400" lang="en-US"/>
              <a:t>IENCE </a:t>
            </a:r>
            <a:r>
              <a:rPr altLang="en-GB" b="1" dirty="0" sz="2400" lang="en-US"/>
              <a:t>M</a:t>
            </a:r>
            <a:r>
              <a:rPr altLang="en-GB" b="1" dirty="0" sz="2400" lang="en-US"/>
              <a:t>A</a:t>
            </a:r>
            <a:r>
              <a:rPr altLang="en-GB" b="1" dirty="0" sz="2400" lang="en-US"/>
              <a:t>L</a:t>
            </a:r>
            <a:r>
              <a:rPr altLang="en-GB" b="1" dirty="0" sz="2400" lang="en-US"/>
              <a:t>U</a:t>
            </a:r>
            <a:r>
              <a:rPr altLang="en-GB" b="1" dirty="0" sz="2400" lang="en-US"/>
              <a:t>M</a:t>
            </a:r>
            <a:r>
              <a:rPr altLang="en-GB" b="1" dirty="0" sz="2400" lang="en-US"/>
              <a:t>I</a:t>
            </a:r>
            <a:r>
              <a:rPr altLang="en-GB" b="1" dirty="0" sz="2400" lang="en-US"/>
              <a:t>C</a:t>
            </a:r>
            <a:r>
              <a:rPr altLang="en-GB" b="1" dirty="0" sz="2400" lang="en-US"/>
              <a:t>H</a:t>
            </a:r>
            <a:r>
              <a:rPr altLang="en-GB" b="1" dirty="0" sz="2400" lang="en-US"/>
              <a:t>A</a:t>
            </a:r>
            <a:r>
              <a:rPr altLang="en-GB" b="1" dirty="0" sz="2400" lang="en-US"/>
              <a:t>M</a:t>
            </a:r>
            <a:r>
              <a:rPr altLang="en-GB" b="1" dirty="0" sz="2400" lang="en-US"/>
              <a:t>P</a:t>
            </a:r>
            <a:r>
              <a:rPr altLang="en-GB" b="1" dirty="0" sz="2400" lang="en-US"/>
              <a:t>A</a:t>
            </a:r>
            <a:r>
              <a:rPr altLang="en-GB" b="1" dirty="0" sz="2400" lang="en-US"/>
              <a:t>T</a:t>
            </a:r>
            <a:r>
              <a:rPr altLang="en-GB" b="1" dirty="0" sz="2400" lang="en-US"/>
              <a:t>T</a:t>
            </a:r>
            <a:r>
              <a:rPr altLang="en-GB" b="1" dirty="0" sz="2400" lang="en-US"/>
              <a:t>I</a:t>
            </a:r>
            <a:endParaRPr b="1" dirty="0" sz="2400" lang="en-US"/>
          </a:p>
          <a:p>
            <a:r>
              <a:rPr b="1" dirty="0" sz="2400" lang="en-US"/>
              <a:t>COLLEGE/ UNIVERSITY</a:t>
            </a:r>
            <a:r>
              <a:rPr altLang="en-GB" b="1" dirty="0" sz="2400" lang="en-US"/>
              <a:t>:</a:t>
            </a:r>
            <a:r>
              <a:rPr altLang="en-GB" b="1" dirty="0" sz="2400" lang="en-US"/>
              <a:t> BHARATHIAR </a:t>
            </a:r>
            <a:r>
              <a:rPr altLang="en-GB" b="1" dirty="0" sz="2400" lang="en-US"/>
              <a:t>UNIVERSITY </a:t>
            </a:r>
            <a:endParaRPr b="1" dirty="0" sz="2400" lang="en-US"/>
          </a:p>
          <a:p>
            <a:r>
              <a:rPr b="1" dirty="0" sz="2400" lang="en-US"/>
              <a:t>           </a:t>
            </a:r>
            <a:endParaRPr b="1" dirty="0" sz="2400"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"/>
          <p:cNvSpPr txBox="1"/>
          <p:nvPr/>
        </p:nvSpPr>
        <p:spPr>
          <a:xfrm>
            <a:off x="2103001" y="755038"/>
            <a:ext cx="7461749" cy="929640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>🔹 E</a:t>
            </a:r>
            <a:r>
              <a:rPr altLang="en-GB" sz="2800" lang="en-US">
                <a:solidFill>
                  <a:srgbClr val="000000"/>
                </a:solidFill>
              </a:rPr>
              <a:t>D</a:t>
            </a:r>
            <a:r>
              <a:rPr altLang="en-GB" sz="2800" lang="en-US">
                <a:solidFill>
                  <a:srgbClr val="000000"/>
                </a:solidFill>
              </a:rPr>
              <a:t>U</a:t>
            </a:r>
            <a:r>
              <a:rPr altLang="en-GB" sz="2800" lang="en-US">
                <a:solidFill>
                  <a:srgbClr val="000000"/>
                </a:solidFill>
              </a:rPr>
              <a:t>CATION </a:t>
            </a:r>
            <a:endParaRPr sz="2800" lang="en-GB">
              <a:solidFill>
                <a:srgbClr val="000000"/>
              </a:solidFill>
            </a:endParaRPr>
          </a:p>
          <a:p>
            <a:r>
              <a:rPr sz="2800" lang="en-GB">
                <a:solidFill>
                  <a:srgbClr val="000000"/>
                </a:solidFill>
              </a:rPr>
              <a:t>This section shows your study background.</a:t>
            </a:r>
            <a:endParaRPr sz="2800" lang="en-GB">
              <a:solidFill>
                <a:srgbClr val="000000"/>
              </a:solidFill>
            </a:endParaRPr>
          </a:p>
        </p:txBody>
      </p:sp>
      <p:sp>
        <p:nvSpPr>
          <p:cNvPr id="1048664" name=""/>
          <p:cNvSpPr txBox="1"/>
          <p:nvPr/>
        </p:nvSpPr>
        <p:spPr>
          <a:xfrm>
            <a:off x="2250949" y="2304778"/>
            <a:ext cx="6645728" cy="929639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>🔹 S</a:t>
            </a:r>
            <a:r>
              <a:rPr altLang="en-GB" sz="2800" lang="en-US">
                <a:solidFill>
                  <a:srgbClr val="000000"/>
                </a:solidFill>
              </a:rPr>
              <a:t>K</a:t>
            </a:r>
            <a:r>
              <a:rPr altLang="en-GB" sz="2800" lang="en-US">
                <a:solidFill>
                  <a:srgbClr val="000000"/>
                </a:solidFill>
              </a:rPr>
              <a:t>I</a:t>
            </a:r>
            <a:r>
              <a:rPr altLang="en-GB" sz="2800" lang="en-US">
                <a:solidFill>
                  <a:srgbClr val="000000"/>
                </a:solidFill>
              </a:rPr>
              <a:t>L</a:t>
            </a:r>
            <a:r>
              <a:rPr altLang="en-GB" sz="2800" lang="en-US">
                <a:solidFill>
                  <a:srgbClr val="000000"/>
                </a:solidFill>
              </a:rPr>
              <a:t>L</a:t>
            </a:r>
            <a:r>
              <a:rPr altLang="en-GB" sz="2800" lang="en-US">
                <a:solidFill>
                  <a:srgbClr val="000000"/>
                </a:solidFill>
              </a:rPr>
              <a:t>S </a:t>
            </a:r>
            <a:endParaRPr sz="2800" lang="en-GB">
              <a:solidFill>
                <a:srgbClr val="000000"/>
              </a:solidFill>
            </a:endParaRPr>
          </a:p>
          <a:p>
            <a:r>
              <a:rPr sz="2800" lang="en-GB">
                <a:solidFill>
                  <a:srgbClr val="000000"/>
                </a:solidFill>
              </a:rPr>
              <a:t>Here you highlight what you can do.</a:t>
            </a:r>
            <a:endParaRPr sz="2800" lang="en-GB">
              <a:solidFill>
                <a:srgbClr val="000000"/>
              </a:solidFill>
            </a:endParaRPr>
          </a:p>
        </p:txBody>
      </p:sp>
      <p:sp>
        <p:nvSpPr>
          <p:cNvPr id="1048665" name=""/>
          <p:cNvSpPr txBox="1"/>
          <p:nvPr/>
        </p:nvSpPr>
        <p:spPr>
          <a:xfrm>
            <a:off x="4045808" y="11810044"/>
            <a:ext cx="7483544" cy="510540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/>
            </a:r>
            <a:endParaRPr sz="2800" lang="en-GB">
              <a:solidFill>
                <a:srgbClr val="000000"/>
              </a:solidFill>
            </a:endParaRPr>
          </a:p>
        </p:txBody>
      </p:sp>
      <p:sp>
        <p:nvSpPr>
          <p:cNvPr id="1048666" name=""/>
          <p:cNvSpPr txBox="1"/>
          <p:nvPr/>
        </p:nvSpPr>
        <p:spPr>
          <a:xfrm>
            <a:off x="2162854" y="4387893"/>
            <a:ext cx="7342041" cy="1767840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>🔹 </a:t>
            </a:r>
            <a:r>
              <a:rPr altLang="en-GB" sz="2800" lang="en-US">
                <a:solidFill>
                  <a:srgbClr val="000000"/>
                </a:solidFill>
              </a:rPr>
              <a:t>C</a:t>
            </a:r>
            <a:r>
              <a:rPr altLang="en-GB" sz="2800" lang="en-US">
                <a:solidFill>
                  <a:srgbClr val="000000"/>
                </a:solidFill>
              </a:rPr>
              <a:t>O</a:t>
            </a:r>
            <a:r>
              <a:rPr altLang="en-GB" sz="2800" lang="en-US">
                <a:solidFill>
                  <a:srgbClr val="000000"/>
                </a:solidFill>
              </a:rPr>
              <a:t>N</a:t>
            </a:r>
            <a:r>
              <a:rPr altLang="en-GB" sz="2800" lang="en-US">
                <a:solidFill>
                  <a:srgbClr val="000000"/>
                </a:solidFill>
              </a:rPr>
              <a:t>TACT</a:t>
            </a:r>
            <a:r>
              <a:rPr altLang="en-GB" sz="2800" lang="en-US">
                <a:solidFill>
                  <a:srgbClr val="000000"/>
                </a:solidFill>
              </a:rPr>
              <a:t>S</a:t>
            </a:r>
            <a:r>
              <a:rPr sz="2800" lang="en-GB">
                <a:solidFill>
                  <a:srgbClr val="000000"/>
                </a:solidFill>
              </a:rPr>
              <a:t>
Your contact information so people can reach you.</a:t>
            </a:r>
            <a:endParaRPr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object 2"/>
          <p:cNvSpPr txBox="1"/>
          <p:nvPr/>
        </p:nvSpPr>
        <p:spPr>
          <a:xfrm>
            <a:off x="752475" y="6486037"/>
            <a:ext cx="1773555" cy="166370"/>
          </a:xfrm>
          <a:prstGeom prst="rect"/>
        </p:spPr>
        <p:txBody>
          <a:bodyPr bIns="0" lIns="0" rIns="0" rtlCol="0" tIns="0" vert="horz" wrap="square">
            <a:spAutoFit/>
          </a:bodyPr>
          <a:p>
            <a:pPr>
              <a:lnSpc>
                <a:spcPts val="1275"/>
              </a:lnSpc>
            </a:pPr>
            <a:r>
              <a:rPr dirty="0" sz="1100" spc="2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dirty="0" sz="1100" spc="1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dirty="0" sz="110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dirty="0" sz="1100" spc="13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 spc="5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b="1" dirty="0" sz="1100" spc="1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b="1" dirty="0" sz="1100" spc="-14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9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b="1" dirty="0" sz="1100" spc="-35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48668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69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70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71" name="object 7"/>
          <p:cNvSpPr txBox="1">
            <a:spLocks noGrp="1"/>
          </p:cNvSpPr>
          <p:nvPr>
            <p:ph type="title"/>
          </p:nvPr>
        </p:nvSpPr>
        <p:spPr>
          <a:xfrm>
            <a:off x="1639252" y="0"/>
            <a:ext cx="8508538" cy="6388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250" lang="en-IN" spc="15"/>
              <a:t>RESULTS AND SCREENSHOTS</a:t>
            </a:r>
            <a:endParaRPr dirty="0" sz="4250"/>
          </a:p>
        </p:txBody>
      </p:sp>
      <p:sp>
        <p:nvSpPr>
          <p:cNvPr id="1048672" name="object 8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11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673" name="TextBox 8"/>
          <p:cNvSpPr txBox="1"/>
          <p:nvPr/>
        </p:nvSpPr>
        <p:spPr>
          <a:xfrm>
            <a:off x="2743200" y="2354703"/>
            <a:ext cx="8534018" cy="954107"/>
          </a:xfrm>
          <a:prstGeom prst="rect"/>
          <a:noFill/>
        </p:spPr>
        <p:txBody>
          <a:bodyPr rtlCol="0" wrap="square">
            <a:spAutoFit/>
          </a:bodyPr>
          <a:p>
            <a:pPr algn="l">
              <a:buFont typeface="Arial" panose="020B0604020202020204" pitchFamily="34" charset="0"/>
              <a:buChar char="•"/>
            </a:pPr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dirty="0" sz="2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334260" y="946813"/>
            <a:ext cx="2815943" cy="5480875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0" y="1127386"/>
            <a:ext cx="12192000" cy="5022329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188974" y="263006"/>
            <a:ext cx="4018117" cy="5770990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756638"/>
            <a:ext cx="12192000" cy="5344722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452783" y="515559"/>
            <a:ext cx="7818700" cy="5774084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266900" y="827856"/>
            <a:ext cx="9921444" cy="5310021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75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76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pic>
        <p:nvPicPr>
          <p:cNvPr id="2097167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/>
        </p:spPr>
      </p:pic>
      <p:sp>
        <p:nvSpPr>
          <p:cNvPr id="1048677" name="object 7"/>
          <p:cNvSpPr txBox="1">
            <a:spLocks noGrp="1"/>
          </p:cNvSpPr>
          <p:nvPr>
            <p:ph type="title"/>
          </p:nvPr>
        </p:nvSpPr>
        <p:spPr>
          <a:xfrm>
            <a:off x="755332" y="385444"/>
            <a:ext cx="4578668" cy="752129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lang="en-IN"/>
              <a:t>CONCLUSION</a:t>
            </a:r>
            <a:endParaRPr dirty="0"/>
          </a:p>
        </p:txBody>
      </p:sp>
      <p:sp>
        <p:nvSpPr>
          <p:cNvPr id="1048678" name="object 9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17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679" name=""/>
          <p:cNvSpPr txBox="1"/>
          <p:nvPr/>
        </p:nvSpPr>
        <p:spPr>
          <a:xfrm>
            <a:off x="709319" y="1793239"/>
            <a:ext cx="8872830" cy="3444240"/>
          </a:xfrm>
          <a:prstGeom prst="rect"/>
        </p:spPr>
        <p:txBody>
          <a:bodyPr rtlCol="0" wrap="square">
            <a:spAutoFit/>
          </a:bodyPr>
          <a:p>
            <a:r>
              <a:rPr b="1" sz="2800" lang="en-GB">
                <a:solidFill>
                  <a:srgbClr val="000000"/>
                </a:solidFill>
              </a:rPr>
              <a:t>Responsive Design using media queries for better mobile compatibility.</a:t>
            </a:r>
            <a:endParaRPr b="1" sz="2800" lang="en-GB">
              <a:solidFill>
                <a:srgbClr val="000000"/>
              </a:solidFill>
            </a:endParaRPr>
          </a:p>
          <a:p>
            <a:r>
              <a:rPr b="1" sz="2800" lang="en-GB">
                <a:solidFill>
                  <a:srgbClr val="000000"/>
                </a:solidFill>
              </a:rPr>
              <a:t>Tab Navigation to switch between sections smoothly.</a:t>
            </a:r>
            <a:endParaRPr b="1" sz="2800" lang="en-GB">
              <a:solidFill>
                <a:srgbClr val="000000"/>
              </a:solidFill>
            </a:endParaRPr>
          </a:p>
          <a:p>
            <a:r>
              <a:rPr b="1" sz="2800" lang="en-GB">
                <a:solidFill>
                  <a:srgbClr val="000000"/>
                </a:solidFill>
              </a:rPr>
              <a:t>Dark Mode Toggle for enhanced user experience.</a:t>
            </a:r>
            <a:endParaRPr b="1" sz="2800" lang="en-GB">
              <a:solidFill>
                <a:srgbClr val="000000"/>
              </a:solidFill>
            </a:endParaRPr>
          </a:p>
          <a:p>
            <a:r>
              <a:rPr b="1" sz="2800" lang="en-GB">
                <a:solidFill>
                  <a:srgbClr val="000000"/>
                </a:solidFill>
              </a:rPr>
              <a:t>Password-protected Profile Image Update with local storage support.</a:t>
            </a:r>
            <a:endParaRPr b="1" sz="2800" lang="en-GB">
              <a:solidFill>
                <a:srgbClr val="000000"/>
              </a:solidFill>
            </a:endParaRPr>
          </a:p>
          <a:p>
            <a:r>
              <a:rPr b="1" sz="2800" lang="en-GB">
                <a:solidFill>
                  <a:srgbClr val="000000"/>
                </a:solidFill>
              </a:rPr>
              <a:t>Certificate Showcase and External Links for social media and published works.</a:t>
            </a:r>
            <a:endParaRPr b="1"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object 2"/>
          <p:cNvSpPr/>
          <p:nvPr/>
        </p:nvSpPr>
        <p:spPr>
          <a:xfrm>
            <a:off x="0" y="1581414"/>
            <a:ext cx="12192000" cy="1430277"/>
          </a:xfrm>
          <a:custGeom>
            <a:avLst/>
            <a:ah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bIns="0" lIns="0" rIns="0" rtlCol="0" tIns="0" wrap="square"/>
          <a:p>
            <a:r>
              <a:rPr altLang="en-GB"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altLang="en-GB"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1048607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ah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08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ah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09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ah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0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ah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1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ah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2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ah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3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ah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4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ah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15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ah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16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617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18" name="object 17"/>
          <p:cNvSpPr txBox="1">
            <a:spLocks noGrp="1"/>
          </p:cNvSpPr>
          <p:nvPr>
            <p:ph type="title"/>
          </p:nvPr>
        </p:nvSpPr>
        <p:spPr>
          <a:xfrm>
            <a:off x="1403638" y="829627"/>
            <a:ext cx="4044430" cy="18834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250" spc="5"/>
              <a:t>PROJ</a:t>
            </a:r>
            <a:r>
              <a:rPr altLang="en-GB" dirty="0" sz="4250" lang="en-US" spc="5"/>
              <a:t>E</a:t>
            </a:r>
            <a:r>
              <a:rPr dirty="0" sz="4250" spc="5"/>
              <a:t>CT</a:t>
            </a:r>
            <a:r>
              <a:rPr dirty="0" sz="4250" spc="-85"/>
              <a:t> </a:t>
            </a:r>
            <a:r>
              <a:rPr dirty="0" sz="4250" spc="25"/>
              <a:t>TITLE</a:t>
            </a:r>
            <a:r>
              <a:rPr altLang="en-GB" dirty="0" sz="4250" lang="en-US" spc="25"/>
              <a:t>:</a:t>
            </a:r>
            <a:br>
              <a:rPr altLang="en-GB" dirty="0" sz="4250" lang="en-US" spc="25"/>
            </a:br>
            <a:br>
              <a:rPr altLang="en-GB" dirty="0" sz="4250" lang="en-US" spc="25"/>
            </a:br>
            <a:r>
              <a:rPr altLang="en-GB" dirty="0" sz="4250" lang="en-US" spc="25"/>
              <a:t>D</a:t>
            </a:r>
            <a:r>
              <a:rPr altLang="en-GB" dirty="0" sz="4250" lang="en-US" spc="25"/>
              <a:t>i</a:t>
            </a:r>
            <a:r>
              <a:rPr altLang="en-GB" dirty="0" sz="4250" lang="en-US" spc="25"/>
              <a:t>g</a:t>
            </a:r>
            <a:r>
              <a:rPr altLang="en-GB" dirty="0" sz="4250" lang="en-US" spc="25"/>
              <a:t>i</a:t>
            </a:r>
            <a:r>
              <a:rPr altLang="en-GB" dirty="0" sz="4250" lang="en-US" spc="25"/>
              <a:t>t</a:t>
            </a:r>
            <a:r>
              <a:rPr altLang="en-GB" dirty="0" sz="4250" lang="en-US" spc="25"/>
              <a:t>a</a:t>
            </a:r>
            <a:r>
              <a:rPr altLang="en-GB" dirty="0" sz="4250" lang="en-US" spc="25"/>
              <a:t>l</a:t>
            </a:r>
            <a:r>
              <a:rPr altLang="en-GB" dirty="0" sz="4250" lang="en-US" spc="25"/>
              <a:t> </a:t>
            </a:r>
            <a:r>
              <a:rPr altLang="en-GB" dirty="0" sz="4250" lang="en-US" spc="25"/>
              <a:t>p</a:t>
            </a:r>
            <a:r>
              <a:rPr altLang="en-GB" dirty="0" sz="4250" lang="en-US" spc="25"/>
              <a:t>o</a:t>
            </a:r>
            <a:r>
              <a:rPr altLang="en-GB" dirty="0" sz="4250" lang="en-US" spc="25"/>
              <a:t>r</a:t>
            </a:r>
            <a:r>
              <a:rPr altLang="en-GB" dirty="0" sz="4250" lang="en-US" spc="25"/>
              <a:t>t</a:t>
            </a:r>
            <a:r>
              <a:rPr altLang="en-GB" dirty="0" sz="4250" lang="en-US" spc="25"/>
              <a:t>f</a:t>
            </a:r>
            <a:r>
              <a:rPr altLang="en-GB" dirty="0" sz="4250" lang="en-US" spc="25"/>
              <a:t>olio</a:t>
            </a:r>
            <a:endParaRPr sz="4250"/>
          </a:p>
        </p:txBody>
      </p:sp>
      <p:grpSp>
        <p:nvGrpSpPr>
          <p:cNvPr id="32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2097153" name="object 1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/>
          </p:spPr>
        </p:pic>
        <p:pic>
          <p:nvPicPr>
            <p:cNvPr id="2097154" name="object 2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/>
          </p:spPr>
        </p:pic>
      </p:grpSp>
      <p:sp>
        <p:nvSpPr>
          <p:cNvPr id="1048619" name="object 22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2</a:t>
            </a:fld>
            <a:endParaRPr dirty="0" spc="10"/>
          </a:p>
        </p:txBody>
      </p:sp>
      <p:sp>
        <p:nvSpPr>
          <p:cNvPr id="1048620" name=""/>
          <p:cNvSpPr txBox="1"/>
          <p:nvPr/>
        </p:nvSpPr>
        <p:spPr>
          <a:xfrm>
            <a:off x="1542096" y="4442459"/>
            <a:ext cx="3767513" cy="510541"/>
          </a:xfrm>
          <a:prstGeom prst="rect"/>
        </p:spPr>
        <p:txBody>
          <a:bodyPr rtlCol="0" wrap="square">
            <a:spAutoFit/>
          </a:bodyPr>
          <a:p>
            <a:r>
              <a:rPr altLang="en-GB" sz="2800" lang="en-US">
                <a:solidFill>
                  <a:srgbClr val="000000"/>
                </a:solidFill>
              </a:rPr>
              <a:t>J</a:t>
            </a:r>
            <a:r>
              <a:rPr altLang="en-GB" sz="2800" lang="en-US">
                <a:solidFill>
                  <a:srgbClr val="000000"/>
                </a:solidFill>
              </a:rPr>
              <a:t>e</a:t>
            </a:r>
            <a:r>
              <a:rPr altLang="en-GB" sz="2800" lang="en-US">
                <a:solidFill>
                  <a:srgbClr val="000000"/>
                </a:solidFill>
              </a:rPr>
              <a:t>n</a:t>
            </a:r>
            <a:r>
              <a:rPr altLang="en-GB" sz="2800" lang="en-US">
                <a:solidFill>
                  <a:srgbClr val="000000"/>
                </a:solidFill>
              </a:rPr>
              <a:t>i</a:t>
            </a:r>
            <a:r>
              <a:rPr altLang="en-GB" sz="2800" lang="en-US">
                <a:solidFill>
                  <a:srgbClr val="000000"/>
                </a:solidFill>
              </a:rPr>
              <a:t>th </a:t>
            </a:r>
            <a:r>
              <a:rPr altLang="en-GB" sz="2800" lang="en-US">
                <a:solidFill>
                  <a:srgbClr val="000000"/>
                </a:solidFill>
              </a:rPr>
              <a:t>a</a:t>
            </a:r>
            <a:r>
              <a:rPr altLang="en-GB" sz="2800" lang="en-US">
                <a:solidFill>
                  <a:srgbClr val="000000"/>
                </a:solidFill>
              </a:rPr>
              <a:t>a</a:t>
            </a:r>
            <a:r>
              <a:rPr altLang="en-GB" sz="2800" lang="en-US">
                <a:solidFill>
                  <a:srgbClr val="000000"/>
                </a:solidFill>
              </a:rPr>
              <a:t>sir</a:t>
            </a:r>
            <a:r>
              <a:rPr altLang="en-GB" sz="2800" lang="en-US">
                <a:solidFill>
                  <a:srgbClr val="000000"/>
                </a:solidFill>
              </a:rPr>
              <a:t>.</a:t>
            </a:r>
            <a:r>
              <a:rPr altLang="en-GB" sz="2800" lang="en-US">
                <a:solidFill>
                  <a:srgbClr val="000000"/>
                </a:solidFill>
              </a:rPr>
              <a:t>j</a:t>
            </a:r>
            <a:endParaRPr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object 2"/>
          <p:cNvSpPr/>
          <p:nvPr/>
        </p:nvSpPr>
        <p:spPr>
          <a:xfrm>
            <a:off x="-76200" y="28579"/>
            <a:ext cx="12481713" cy="6858000"/>
          </a:xfrm>
          <a:custGeom>
            <a:avLst/>
            <a:ah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bIns="0" lIns="0" rIns="0" rtlCol="0" tIns="0" wrap="square"/>
          <a:p>
            <a:endParaRPr dirty="0"/>
          </a:p>
        </p:txBody>
      </p:sp>
      <p:grpSp>
        <p:nvGrpSpPr>
          <p:cNvPr id="34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1048622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ah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23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ah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24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ah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25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ah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26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ah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27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ah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28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ah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29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ah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30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ah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31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632" name="object 14"/>
          <p:cNvSpPr txBox="1"/>
          <p:nvPr/>
        </p:nvSpPr>
        <p:spPr>
          <a:xfrm>
            <a:off x="752475" y="6486037"/>
            <a:ext cx="1773555" cy="166370"/>
          </a:xfrm>
          <a:prstGeom prst="rect"/>
        </p:spPr>
        <p:txBody>
          <a:bodyPr bIns="0" lIns="0" rIns="0" rtlCol="0" tIns="0" vert="horz" wrap="square">
            <a:spAutoFit/>
          </a:bodyPr>
          <a:p>
            <a:pPr>
              <a:lnSpc>
                <a:spcPts val="1275"/>
              </a:lnSpc>
            </a:pPr>
            <a:r>
              <a:rPr dirty="0" sz="1100" spc="2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dirty="0" sz="1100" spc="1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dirty="0" sz="110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dirty="0" sz="1100" spc="13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 spc="5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b="1" dirty="0" sz="1100" spc="1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b="1" dirty="0" sz="1100" spc="-14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9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b="1" dirty="0" sz="1100" spc="-35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48633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ah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bIns="0" lIns="0" rIns="0" rtlCol="0" tIns="0" wrap="square"/>
          <a:p/>
        </p:txBody>
      </p:sp>
      <p:sp>
        <p:nvSpPr>
          <p:cNvPr id="1048634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ah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pic>
        <p:nvPicPr>
          <p:cNvPr id="2097155" name="object 1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/>
        </p:spPr>
      </p:pic>
      <p:sp>
        <p:nvSpPr>
          <p:cNvPr id="1048635" name="object 21"/>
          <p:cNvSpPr txBox="1">
            <a:spLocks noGrp="1"/>
          </p:cNvSpPr>
          <p:nvPr>
            <p:ph type="title"/>
          </p:nvPr>
        </p:nvSpPr>
        <p:spPr>
          <a:xfrm>
            <a:off x="739775" y="445388"/>
            <a:ext cx="3317400" cy="7372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5"/>
              <a:t>A</a:t>
            </a:r>
            <a:r>
              <a:rPr dirty="0" spc="-5"/>
              <a:t>G</a:t>
            </a:r>
            <a:r>
              <a:rPr dirty="0" spc="-35"/>
              <a:t>E</a:t>
            </a:r>
            <a:r>
              <a:rPr dirty="0" spc="15"/>
              <a:t>N</a:t>
            </a:r>
            <a:r>
              <a:rPr dirty="0"/>
              <a:t>D</a:t>
            </a:r>
            <a:r>
              <a:rPr altLang="en-GB" dirty="0" lang="en-US"/>
              <a:t>A</a:t>
            </a:r>
            <a:endParaRPr altLang="en-US" lang="zh-CN"/>
          </a:p>
        </p:txBody>
      </p:sp>
      <p:sp>
        <p:nvSpPr>
          <p:cNvPr id="1048636" name="object 22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3</a:t>
            </a:fld>
            <a:endParaRPr dirty="0" spc="10"/>
          </a:p>
        </p:txBody>
      </p:sp>
      <p:sp>
        <p:nvSpPr>
          <p:cNvPr id="1048637" name="TextBox 22"/>
          <p:cNvSpPr txBox="1"/>
          <p:nvPr/>
        </p:nvSpPr>
        <p:spPr>
          <a:xfrm>
            <a:off x="2509807" y="1041533"/>
            <a:ext cx="5029200" cy="4282440"/>
          </a:xfrm>
          <a:prstGeom prst="rect"/>
          <a:noFill/>
        </p:spPr>
        <p:txBody>
          <a:bodyPr rtlCol="0" wrap="square">
            <a:spAutoFit/>
          </a:bodyPr>
          <a:p>
            <a:pPr algn="l"/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Portfolio design and Layout</a:t>
            </a: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Functionality</a:t>
            </a:r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dirty="0" sz="2800" lang="en-US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l" indent="0" marL="0">
              <a:buNone/>
            </a:pPr>
            <a:endParaRPr b="0" dirty="0" sz="2800" i="0" lang="en-US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object 7"/>
          <p:cNvSpPr txBox="1">
            <a:spLocks noGrp="1"/>
          </p:cNvSpPr>
          <p:nvPr>
            <p:ph type="title"/>
          </p:nvPr>
        </p:nvSpPr>
        <p:spPr>
          <a:xfrm>
            <a:off x="834072" y="575055"/>
            <a:ext cx="6726885" cy="6388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  <a:tabLst>
                <a:tab algn="l" pos="2727960"/>
              </a:tabLst>
            </a:pPr>
            <a:r>
              <a:rPr dirty="0" sz="4250" spc="-20"/>
              <a:t>P</a:t>
            </a:r>
            <a:r>
              <a:rPr dirty="0" sz="4250" spc="15"/>
              <a:t>ROB</a:t>
            </a:r>
            <a:r>
              <a:rPr dirty="0" sz="4250" spc="55"/>
              <a:t>L</a:t>
            </a:r>
            <a:r>
              <a:rPr dirty="0" sz="4250" spc="-20"/>
              <a:t>E</a:t>
            </a:r>
            <a:r>
              <a:rPr dirty="0" sz="4250" spc="20"/>
              <a:t>M</a:t>
            </a:r>
            <a:r>
              <a:rPr dirty="0" sz="4250"/>
              <a:t>	</a:t>
            </a:r>
            <a:r>
              <a:rPr dirty="0" sz="4250" spc="10"/>
              <a:t>S</a:t>
            </a:r>
            <a:r>
              <a:rPr dirty="0" sz="4250" spc="-370"/>
              <a:t>T</a:t>
            </a:r>
            <a:r>
              <a:rPr dirty="0" sz="4250" spc="-375"/>
              <a:t>A</a:t>
            </a:r>
            <a:r>
              <a:rPr dirty="0" sz="4250" spc="15"/>
              <a:t>T</a:t>
            </a:r>
            <a:r>
              <a:rPr dirty="0" sz="4250" spc="-10"/>
              <a:t>E</a:t>
            </a:r>
            <a:r>
              <a:rPr dirty="0" sz="4250" spc="-20"/>
              <a:t>ME</a:t>
            </a:r>
            <a:r>
              <a:rPr dirty="0" sz="4250" spc="10"/>
              <a:t>NT</a:t>
            </a:r>
            <a:r>
              <a:rPr altLang="en-GB" dirty="0" sz="4250" lang="en-US" spc="10"/>
              <a:t>:</a:t>
            </a:r>
            <a:endParaRPr sz="4250"/>
          </a:p>
        </p:txBody>
      </p:sp>
      <p:pic>
        <p:nvPicPr>
          <p:cNvPr id="2097156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39" name="object 10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4</a:t>
            </a:fld>
            <a:endParaRPr dirty="0" spc="10"/>
          </a:p>
        </p:txBody>
      </p:sp>
      <p:sp>
        <p:nvSpPr>
          <p:cNvPr id="1048640" name=""/>
          <p:cNvSpPr txBox="1"/>
          <p:nvPr/>
        </p:nvSpPr>
        <p:spPr>
          <a:xfrm>
            <a:off x="485768" y="1857375"/>
            <a:ext cx="10267956" cy="3863340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>Students often struggle to present their academic achievements, skills, and projects in a structured and professional manner. Traditional resumes fail to capture creativity, practical skills, and hands-on experiences, making it difficult for students to stand out in academic or career opportunities. There is a need for a digital portfolio solution that allows students to effectively showcase their competencies, projects, and growth.</a:t>
            </a:r>
            <a:endParaRPr sz="2800" lang="en-GB">
              <a:solidFill>
                <a:srgbClr val="000000"/>
              </a:solidFill>
            </a:endParaRPr>
          </a:p>
          <a:p>
            <a:endParaRPr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object 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5263515" cy="6388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  <a:tabLst>
                <a:tab algn="l" pos="2642870"/>
              </a:tabLst>
            </a:pPr>
            <a:r>
              <a:rPr dirty="0" sz="4250" spc="5"/>
              <a:t>PROJECT	</a:t>
            </a:r>
            <a:r>
              <a:rPr dirty="0" sz="4250" spc="-20"/>
              <a:t>OVERVIEW</a:t>
            </a:r>
            <a:endParaRPr sz="4250"/>
          </a:p>
        </p:txBody>
      </p:sp>
      <p:pic>
        <p:nvPicPr>
          <p:cNvPr id="2097157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42" name="object 10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5</a:t>
            </a:fld>
            <a:endParaRPr dirty="0" spc="10"/>
          </a:p>
        </p:txBody>
      </p:sp>
      <p:sp>
        <p:nvSpPr>
          <p:cNvPr id="1048643" name=""/>
          <p:cNvSpPr txBox="1"/>
          <p:nvPr/>
        </p:nvSpPr>
        <p:spPr>
          <a:xfrm>
            <a:off x="739774" y="2337434"/>
            <a:ext cx="8472371" cy="3444240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>By developing this portfolio system, students will have a personalized digital identity that goes beyond a traditional CV, enhancing their chances of securing opportunities in competitive environments. It will also provide academic institutions and recruiters with a reliable and holistic view of a student’s potential</a:t>
            </a:r>
            <a:endParaRPr sz="2800" lang="en-GB">
              <a:solidFill>
                <a:srgbClr val="000000"/>
              </a:solidFill>
            </a:endParaRPr>
          </a:p>
          <a:p>
            <a:endParaRPr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45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46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47" name="object 5"/>
          <p:cNvSpPr txBox="1">
            <a:spLocks noGrp="1"/>
          </p:cNvSpPr>
          <p:nvPr>
            <p:ph type="title"/>
          </p:nvPr>
        </p:nvSpPr>
        <p:spPr>
          <a:xfrm>
            <a:off x="699452" y="891793"/>
            <a:ext cx="5014595" cy="51815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 spc="25"/>
              <a:t>W</a:t>
            </a:r>
            <a:r>
              <a:rPr dirty="0" sz="3200" spc="-20"/>
              <a:t>H</a:t>
            </a:r>
            <a:r>
              <a:rPr dirty="0" sz="3200" spc="20"/>
              <a:t>O</a:t>
            </a:r>
            <a:r>
              <a:rPr dirty="0" sz="3200" spc="-235"/>
              <a:t> </a:t>
            </a:r>
            <a:r>
              <a:rPr dirty="0" sz="3200" spc="-10"/>
              <a:t>AR</a:t>
            </a:r>
            <a:r>
              <a:rPr dirty="0" sz="3200" spc="15"/>
              <a:t>E</a:t>
            </a:r>
            <a:r>
              <a:rPr dirty="0" sz="3200" spc="-35"/>
              <a:t> </a:t>
            </a:r>
            <a:r>
              <a:rPr dirty="0" sz="3200" spc="-10"/>
              <a:t>T</a:t>
            </a:r>
            <a:r>
              <a:rPr dirty="0" sz="3200" spc="-15"/>
              <a:t>H</a:t>
            </a:r>
            <a:r>
              <a:rPr dirty="0" sz="3200" spc="15"/>
              <a:t>E</a:t>
            </a:r>
            <a:r>
              <a:rPr dirty="0" sz="3200" spc="-35"/>
              <a:t> </a:t>
            </a:r>
            <a:r>
              <a:rPr dirty="0" sz="3200" spc="-20"/>
              <a:t>E</a:t>
            </a:r>
            <a:r>
              <a:rPr dirty="0" sz="3200" spc="30"/>
              <a:t>N</a:t>
            </a:r>
            <a:r>
              <a:rPr dirty="0" sz="3200" spc="15"/>
              <a:t>D</a:t>
            </a:r>
            <a:r>
              <a:rPr dirty="0" sz="3200" spc="-45"/>
              <a:t> </a:t>
            </a:r>
            <a:r>
              <a:rPr dirty="0" sz="3200"/>
              <a:t>U</a:t>
            </a:r>
            <a:r>
              <a:rPr dirty="0" sz="3200" spc="10"/>
              <a:t>S</a:t>
            </a:r>
            <a:r>
              <a:rPr dirty="0" sz="3200" spc="-25"/>
              <a:t>E</a:t>
            </a:r>
            <a:r>
              <a:rPr dirty="0" sz="3200" spc="-10"/>
              <a:t>R</a:t>
            </a:r>
            <a:r>
              <a:rPr dirty="0" sz="3200" spc="5"/>
              <a:t>S?</a:t>
            </a:r>
            <a:endParaRPr sz="3200"/>
          </a:p>
        </p:txBody>
      </p:sp>
      <p:pic>
        <p:nvPicPr>
          <p:cNvPr id="2097158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/>
        </p:spPr>
      </p:pic>
      <p:sp>
        <p:nvSpPr>
          <p:cNvPr id="1048648" name="object 8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6</a:t>
            </a:fld>
            <a:endParaRPr dirty="0" spc="10"/>
          </a:p>
        </p:txBody>
      </p:sp>
      <p:sp>
        <p:nvSpPr>
          <p:cNvPr id="1048649" name=""/>
          <p:cNvSpPr txBox="1"/>
          <p:nvPr/>
        </p:nvSpPr>
        <p:spPr>
          <a:xfrm>
            <a:off x="723899" y="2304797"/>
            <a:ext cx="6452734" cy="2186940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>Primary End Users: Students</a:t>
            </a:r>
            <a:endParaRPr sz="2800" lang="en-GB">
              <a:solidFill>
                <a:srgbClr val="000000"/>
              </a:solidFill>
            </a:endParaRPr>
          </a:p>
          <a:p>
            <a:r>
              <a:rPr sz="2800" lang="en-GB">
                <a:solidFill>
                  <a:srgbClr val="000000"/>
                </a:solidFill>
              </a:rPr>
              <a:t>Secondary End Users: Employers, recruiters, faculty, mentors, admission officers</a:t>
            </a:r>
            <a:endParaRPr sz="2800" lang="en-GB">
              <a:solidFill>
                <a:srgbClr val="000000"/>
              </a:solidFill>
            </a:endParaRPr>
          </a:p>
          <a:p>
            <a:endParaRPr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51" name="object 6"/>
          <p:cNvSpPr txBox="1">
            <a:spLocks noGrp="1"/>
          </p:cNvSpPr>
          <p:nvPr>
            <p:ph type="title"/>
          </p:nvPr>
        </p:nvSpPr>
        <p:spPr>
          <a:xfrm>
            <a:off x="558165" y="857885"/>
            <a:ext cx="9763125" cy="546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lang="en-IN" spc="10"/>
              <a:t>TOOLS AND TECHNIQUES</a:t>
            </a:r>
            <a:endParaRPr dirty="0" sz="3600"/>
          </a:p>
        </p:txBody>
      </p:sp>
      <p:pic>
        <p:nvPicPr>
          <p:cNvPr id="2097159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52" name="object 9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7</a:t>
            </a:fld>
            <a:endParaRPr dirty="0" spc="10"/>
          </a:p>
        </p:txBody>
      </p:sp>
      <p:sp>
        <p:nvSpPr>
          <p:cNvPr id="1048653" name=""/>
          <p:cNvSpPr txBox="1"/>
          <p:nvPr/>
        </p:nvSpPr>
        <p:spPr>
          <a:xfrm rot="21577496">
            <a:off x="3291592" y="2035808"/>
            <a:ext cx="7123288" cy="2606041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00000"/>
                </a:solidFill>
              </a:rPr>
              <a:t> TOOLS:</a:t>
            </a:r>
            <a:endParaRPr b="1" sz="2800" lang="en-GB">
              <a:solidFill>
                <a:srgbClr val="000000"/>
              </a:solidFill>
            </a:endParaRPr>
          </a:p>
          <a:p>
            <a:r>
              <a:rPr altLang="en-GB" b="1" sz="2800" lang="en-US">
                <a:solidFill>
                  <a:srgbClr val="000000"/>
                </a:solidFill>
              </a:rPr>
              <a:t>* TREBEDIT</a:t>
            </a:r>
            <a:endParaRPr b="1" sz="2800" lang="en-GB">
              <a:solidFill>
                <a:srgbClr val="000000"/>
              </a:solidFill>
            </a:endParaRPr>
          </a:p>
          <a:p>
            <a:r>
              <a:rPr altLang="en-GB" b="1" sz="2800" lang="en-US">
                <a:solidFill>
                  <a:srgbClr val="000000"/>
                </a:solidFill>
              </a:rPr>
              <a:t>TECHNIDES:</a:t>
            </a:r>
            <a:endParaRPr b="1" sz="2800" lang="en-GB">
              <a:solidFill>
                <a:srgbClr val="000000"/>
              </a:solidFill>
            </a:endParaRPr>
          </a:p>
          <a:p>
            <a:r>
              <a:rPr altLang="en-GB" b="1" sz="2800" lang="en-US">
                <a:solidFill>
                  <a:srgbClr val="000000"/>
                </a:solidFill>
              </a:rPr>
              <a:t>*HTML</a:t>
            </a:r>
            <a:endParaRPr b="1" sz="2800" lang="en-GB">
              <a:solidFill>
                <a:srgbClr val="000000"/>
              </a:solidFill>
            </a:endParaRPr>
          </a:p>
          <a:p>
            <a:r>
              <a:rPr altLang="en-GB" b="1" sz="2800" lang="en-US">
                <a:solidFill>
                  <a:srgbClr val="000000"/>
                </a:solidFill>
              </a:rPr>
              <a:t>*CSS</a:t>
            </a:r>
            <a:endParaRPr b="1" sz="2800" lang="en-GB">
              <a:solidFill>
                <a:srgbClr val="000000"/>
              </a:solidFill>
            </a:endParaRPr>
          </a:p>
          <a:p>
            <a:r>
              <a:rPr altLang="en-GB" b="1" sz="2800" lang="en-US">
                <a:solidFill>
                  <a:srgbClr val="000000"/>
                </a:solidFill>
              </a:rPr>
              <a:t>*JAVASCRIPT</a:t>
            </a:r>
            <a:endParaRPr b="1"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/>
        </p:spPr>
      </p:pic>
      <p:sp>
        <p:nvSpPr>
          <p:cNvPr id="1048654" name="object 9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8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655" name="object 8"/>
          <p:cNvSpPr txBox="1"/>
          <p:nvPr/>
        </p:nvSpPr>
        <p:spPr>
          <a:xfrm>
            <a:off x="739775" y="291147"/>
            <a:ext cx="8794750" cy="629018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 sz="4000" lang="en-IN" spc="15">
                <a:latin typeface="Trebuchet MS"/>
                <a:cs typeface="Trebuchet MS"/>
              </a:rPr>
              <a:t>POTFOLIO DESIGN AND LAYOUT</a:t>
            </a:r>
            <a:endParaRPr dirty="0" sz="4000">
              <a:latin typeface="Trebuchet MS"/>
              <a:cs typeface="Trebuchet MS"/>
            </a:endParaRPr>
          </a:p>
        </p:txBody>
      </p:sp>
      <p:sp>
        <p:nvSpPr>
          <p:cNvPr id="1048656" name=""/>
          <p:cNvSpPr txBox="1"/>
          <p:nvPr/>
        </p:nvSpPr>
        <p:spPr>
          <a:xfrm>
            <a:off x="1311968" y="1878337"/>
            <a:ext cx="6911045" cy="2186941"/>
          </a:xfrm>
          <a:prstGeom prst="rect"/>
        </p:spPr>
        <p:txBody>
          <a:bodyPr rtlCol="0" wrap="square">
            <a:spAutoFit/>
          </a:bodyPr>
          <a:p>
            <a:r>
              <a:rPr b="1" sz="2800" lang="en-GB">
                <a:solidFill>
                  <a:srgbClr val="000000"/>
                </a:solidFill>
              </a:rPr>
              <a:t>A well-designed portfolio layout ensures clarity, professionalism, and impact while making it easy for recruiters and mentors to quickly assess a student’s strengths.</a:t>
            </a:r>
            <a:endParaRPr b="1" sz="2800" lang="en-GB">
              <a:solidFill>
                <a:srgbClr val="000000"/>
              </a:solidFill>
            </a:endParaRPr>
          </a:p>
          <a:p>
            <a:endParaRPr b="1"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/>
          <a:p>
            <a:r>
              <a:rPr dirty="0" lang="en-IN"/>
              <a:t>FEATURES AND FUNCTIONALITY</a:t>
            </a:r>
          </a:p>
        </p:txBody>
      </p:sp>
      <p:sp>
        <p:nvSpPr>
          <p:cNvPr id="1048658" name=""/>
          <p:cNvSpPr txBox="1"/>
          <p:nvPr/>
        </p:nvSpPr>
        <p:spPr>
          <a:xfrm>
            <a:off x="755331" y="1242059"/>
            <a:ext cx="11748819" cy="2186941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>🔹 A</a:t>
            </a:r>
            <a:r>
              <a:rPr altLang="en-GB" sz="2800" lang="en-US">
                <a:solidFill>
                  <a:srgbClr val="000000"/>
                </a:solidFill>
              </a:rPr>
              <a:t>B</a:t>
            </a:r>
            <a:r>
              <a:rPr altLang="en-GB" sz="2800" lang="en-US">
                <a:solidFill>
                  <a:srgbClr val="000000"/>
                </a:solidFill>
              </a:rPr>
              <a:t>O</a:t>
            </a:r>
            <a:r>
              <a:rPr altLang="en-GB" sz="2800" lang="en-US">
                <a:solidFill>
                  <a:srgbClr val="000000"/>
                </a:solidFill>
              </a:rPr>
              <a:t>U</a:t>
            </a:r>
            <a:r>
              <a:rPr altLang="en-GB" sz="2800" lang="en-US">
                <a:solidFill>
                  <a:srgbClr val="000000"/>
                </a:solidFill>
              </a:rPr>
              <a:t>T</a:t>
            </a:r>
            <a:endParaRPr sz="2800" lang="en-GB">
              <a:solidFill>
                <a:srgbClr val="000000"/>
              </a:solidFill>
            </a:endParaRPr>
          </a:p>
          <a:p>
            <a:r>
              <a:rPr sz="2800" lang="en-GB">
                <a:solidFill>
                  <a:srgbClr val="000000"/>
                </a:solidFill>
              </a:rPr>
              <a:t>This section is where you introduce yourself.</a:t>
            </a:r>
            <a:endParaRPr sz="2800" lang="en-GB">
              <a:solidFill>
                <a:srgbClr val="000000"/>
              </a:solidFill>
            </a:endParaRPr>
          </a:p>
          <a:p>
            <a:r>
              <a:rPr sz="2800" lang="en-GB">
                <a:solidFill>
                  <a:srgbClr val="000000"/>
                </a:solidFill>
              </a:rPr>
              <a:t>Example:</a:t>
            </a:r>
            <a:endParaRPr sz="2800" lang="en-GB">
              <a:solidFill>
                <a:srgbClr val="000000"/>
              </a:solidFill>
            </a:endParaRPr>
          </a:p>
          <a:p>
            <a:r>
              <a:rPr sz="2800" lang="en-GB">
                <a:solidFill>
                  <a:srgbClr val="000000"/>
                </a:solidFill>
              </a:rPr>
              <a:t>"I am</a:t>
            </a:r>
            <a:r>
              <a:rPr altLang="en-GB" sz="2800" lang="en-US">
                <a:solidFill>
                  <a:srgbClr val="000000"/>
                </a:solidFill>
              </a:rPr>
              <a:t>. </a:t>
            </a:r>
            <a:r>
              <a:rPr altLang="en-GB" sz="2800" lang="en-US">
                <a:solidFill>
                  <a:srgbClr val="000000"/>
                </a:solidFill>
              </a:rPr>
              <a:t>C</a:t>
            </a:r>
            <a:r>
              <a:rPr sz="2800" lang="en-GB">
                <a:solidFill>
                  <a:srgbClr val="000000"/>
                </a:solidFill>
              </a:rPr>
              <a:t>omputer Science student. I am passionate about learning new technologies and improving my skills in programming and development.</a:t>
            </a:r>
            <a:endParaRPr sz="2800" lang="en-GB">
              <a:solidFill>
                <a:srgbClr val="000000"/>
              </a:solidFill>
            </a:endParaRPr>
          </a:p>
        </p:txBody>
      </p:sp>
      <p:sp>
        <p:nvSpPr>
          <p:cNvPr id="1048659" name=""/>
          <p:cNvSpPr txBox="1"/>
          <p:nvPr/>
        </p:nvSpPr>
        <p:spPr>
          <a:xfrm>
            <a:off x="607218" y="3561714"/>
            <a:ext cx="8068549" cy="3025141"/>
          </a:xfrm>
          <a:prstGeom prst="rect"/>
        </p:spPr>
        <p:txBody>
          <a:bodyPr rtlCol="0" wrap="square">
            <a:spAutoFit/>
          </a:bodyPr>
          <a:p>
            <a:r>
              <a:rPr sz="2800" lang="en-GB">
                <a:solidFill>
                  <a:srgbClr val="000000"/>
                </a:solidFill>
              </a:rPr>
              <a:t>🔹 C</a:t>
            </a:r>
            <a:r>
              <a:rPr altLang="en-GB" sz="2800" lang="en-US">
                <a:solidFill>
                  <a:srgbClr val="000000"/>
                </a:solidFill>
              </a:rPr>
              <a:t>E</a:t>
            </a:r>
            <a:r>
              <a:rPr altLang="en-GB" sz="2800" lang="en-US">
                <a:solidFill>
                  <a:srgbClr val="000000"/>
                </a:solidFill>
              </a:rPr>
              <a:t>R</a:t>
            </a:r>
            <a:r>
              <a:rPr altLang="en-GB" sz="2800" lang="en-US">
                <a:solidFill>
                  <a:srgbClr val="000000"/>
                </a:solidFill>
              </a:rPr>
              <a:t>TIFICATE </a:t>
            </a:r>
            <a:endParaRPr sz="2800" lang="en-GB">
              <a:solidFill>
                <a:srgbClr val="000000"/>
              </a:solidFill>
            </a:endParaRPr>
          </a:p>
          <a:p>
            <a:r>
              <a:rPr sz="2800" lang="en-GB">
                <a:solidFill>
                  <a:srgbClr val="000000"/>
                </a:solidFill>
              </a:rPr>
              <a:t>Here you list your achievements – online courses, workshops, or competitions.</a:t>
            </a:r>
            <a:endParaRPr sz="2800" lang="en-GB">
              <a:solidFill>
                <a:srgbClr val="000000"/>
              </a:solidFill>
            </a:endParaRPr>
          </a:p>
          <a:p>
            <a:r>
              <a:rPr sz="2800" lang="en-GB">
                <a:solidFill>
                  <a:srgbClr val="000000"/>
                </a:solidFill>
              </a:rPr>
              <a:t>Example:</a:t>
            </a:r>
            <a:endParaRPr sz="2800" lang="en-GB">
              <a:solidFill>
                <a:srgbClr val="000000"/>
              </a:solidFill>
            </a:endParaRPr>
          </a:p>
          <a:p>
            <a:r>
              <a:rPr sz="2800" lang="en-GB">
                <a:solidFill>
                  <a:srgbClr val="000000"/>
                </a:solidFill>
              </a:rPr>
              <a:t>Completed Python Programming Course.</a:t>
            </a:r>
            <a:endParaRPr sz="2800" lang="en-GB">
              <a:solidFill>
                <a:srgbClr val="000000"/>
              </a:solidFill>
            </a:endParaRPr>
          </a:p>
          <a:p>
            <a:r>
              <a:rPr sz="2800" lang="en-GB">
                <a:solidFill>
                  <a:srgbClr val="000000"/>
                </a:solidFill>
              </a:rPr>
              <a:t>Attended Web Development Workshop.</a:t>
            </a:r>
            <a:endParaRPr sz="2800" lang="en-GB">
              <a:solidFill>
                <a:srgbClr val="000000"/>
              </a:solidFill>
            </a:endParaRPr>
          </a:p>
          <a:p>
            <a:r>
              <a:rPr sz="2800" lang="en-GB">
                <a:solidFill>
                  <a:srgbClr val="000000"/>
                </a:solidFill>
              </a:rPr>
              <a:t>Certificate in Data Science Basics.</a:t>
            </a:r>
            <a:endParaRPr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Face Mask Detection using Convolutional Neural Network (CNN)  </dc:title>
  <dc:creator>Konduru Narasimha</dc:creator>
  <cp:lastModifiedBy>Nanthini Mohan</cp:lastModifiedBy>
  <dcterms:created xsi:type="dcterms:W3CDTF">2024-03-26T10:07:22Z</dcterms:created>
  <dcterms:modified xsi:type="dcterms:W3CDTF">2025-09-10T17:22:53Z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2024-03-29T00:00:00Z</vt:filetime>
  </property>
  <property fmtid="{D5CDD505-2E9C-101B-9397-08002B2CF9AE}" pid="4" name="ICV">
    <vt:lpwstr>42799d882fc0478395f3b17f76190330</vt:lpwstr>
  </property>
</Properties>
</file>